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668E-FABF-4775-8161-70A7F2F0523D}" type="datetimeFigureOut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D5F92-6DD3-4305-ABC4-8E64E44B49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0025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668E-FABF-4775-8161-70A7F2F0523D}" type="datetimeFigureOut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D5F92-6DD3-4305-ABC4-8E64E44B49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5653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668E-FABF-4775-8161-70A7F2F0523D}" type="datetimeFigureOut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D5F92-6DD3-4305-ABC4-8E64E44B49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9187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668E-FABF-4775-8161-70A7F2F0523D}" type="datetimeFigureOut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D5F92-6DD3-4305-ABC4-8E64E44B49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7264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668E-FABF-4775-8161-70A7F2F0523D}" type="datetimeFigureOut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D5F92-6DD3-4305-ABC4-8E64E44B49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0769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668E-FABF-4775-8161-70A7F2F0523D}" type="datetimeFigureOut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D5F92-6DD3-4305-ABC4-8E64E44B49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517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668E-FABF-4775-8161-70A7F2F0523D}" type="datetimeFigureOut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D5F92-6DD3-4305-ABC4-8E64E44B49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3256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668E-FABF-4775-8161-70A7F2F0523D}" type="datetimeFigureOut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D5F92-6DD3-4305-ABC4-8E64E44B49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5000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668E-FABF-4775-8161-70A7F2F0523D}" type="datetimeFigureOut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D5F92-6DD3-4305-ABC4-8E64E44B49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1277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668E-FABF-4775-8161-70A7F2F0523D}" type="datetimeFigureOut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D5F92-6DD3-4305-ABC4-8E64E44B49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6665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668E-FABF-4775-8161-70A7F2F0523D}" type="datetimeFigureOut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D5F92-6DD3-4305-ABC4-8E64E44B49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109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31668E-FABF-4775-8161-70A7F2F0523D}" type="datetimeFigureOut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D5F92-6DD3-4305-ABC4-8E64E44B49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9803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正方形/長方形 21"/>
          <p:cNvSpPr/>
          <p:nvPr/>
        </p:nvSpPr>
        <p:spPr>
          <a:xfrm>
            <a:off x="0" y="0"/>
            <a:ext cx="6858000" cy="77294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0863"/>
            <a:ext cx="6858000" cy="2405137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2341400" y="837718"/>
            <a:ext cx="4516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>
                <a:latin typeface="ＤＦ特太ゴシック体" panose="02010609010101010101" pitchFamily="1" charset="-128"/>
                <a:ea typeface="ＤＦ特太ゴシック体" panose="02010609010101010101" pitchFamily="1" charset="-128"/>
              </a:rPr>
              <a:t>YouTube</a:t>
            </a:r>
            <a:r>
              <a:rPr kumimoji="1" lang="ja-JP" altLang="en-US" sz="3200" b="1">
                <a:latin typeface="ＤＦ特太ゴシック体" panose="02010609010101010101" pitchFamily="1" charset="-128"/>
                <a:ea typeface="ＤＦ特太ゴシック体" panose="02010609010101010101" pitchFamily="1" charset="-128"/>
              </a:rPr>
              <a:t>甲子園参加者を学校</a:t>
            </a:r>
            <a:r>
              <a:rPr kumimoji="1" lang="ja-JP" altLang="en-US" sz="3200" b="1" dirty="0">
                <a:latin typeface="ＤＦ特太ゴシック体" panose="02010609010101010101" pitchFamily="1" charset="-128"/>
                <a:ea typeface="ＤＦ特太ゴシック体" panose="02010609010101010101" pitchFamily="1" charset="-128"/>
              </a:rPr>
              <a:t>募集します！例</a:t>
            </a: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5" y="307139"/>
            <a:ext cx="2229025" cy="1819460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>
            <a:off x="112375" y="3088954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ＤＦ特太ゴシック体" panose="02010609010101010101" pitchFamily="1" charset="-128"/>
                <a:ea typeface="ＤＦ特太ゴシック体" panose="02010609010101010101" pitchFamily="1" charset="-128"/>
              </a:rPr>
              <a:t>参加条件（例）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12375" y="4335755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latin typeface="ＤＦ特太ゴシック体" panose="02010609010101010101" pitchFamily="1" charset="-128"/>
                <a:ea typeface="ＤＦ特太ゴシック体" panose="02010609010101010101" pitchFamily="1" charset="-128"/>
              </a:rPr>
              <a:t>活動内容（例）</a:t>
            </a:r>
            <a:endParaRPr kumimoji="1" lang="ja-JP" altLang="en-US" dirty="0">
              <a:latin typeface="ＤＦ特太ゴシック体" panose="02010609010101010101" pitchFamily="1" charset="-128"/>
              <a:ea typeface="ＤＦ特太ゴシック体" panose="02010609010101010101" pitchFamily="1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12375" y="5785953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latin typeface="ＤＦ特太ゴシック体" panose="02010609010101010101" pitchFamily="1" charset="-128"/>
                <a:ea typeface="ＤＦ特太ゴシック体" panose="02010609010101010101" pitchFamily="1" charset="-128"/>
              </a:rPr>
              <a:t>申込方法（例）</a:t>
            </a:r>
            <a:endParaRPr kumimoji="1" lang="ja-JP" altLang="en-US" dirty="0">
              <a:latin typeface="ＤＦ特太ゴシック体" panose="02010609010101010101" pitchFamily="1" charset="-128"/>
              <a:ea typeface="ＤＦ特太ゴシック体" panose="02010609010101010101" pitchFamily="1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07577" y="3428688"/>
            <a:ext cx="6393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全学年、全学科から参加が可能です。希望者をチームに分けるので</a:t>
            </a:r>
            <a:r>
              <a:rPr kumimoji="1" lang="en-US" altLang="ja-JP" dirty="0"/>
              <a:t>1</a:t>
            </a:r>
            <a:r>
              <a:rPr kumimoji="1" lang="ja-JP" altLang="en-US" dirty="0"/>
              <a:t>人での参加も</a:t>
            </a:r>
            <a:r>
              <a:rPr lang="ja-JP" altLang="en-US" dirty="0"/>
              <a:t>可能です</a:t>
            </a:r>
            <a:r>
              <a:rPr kumimoji="1" lang="ja-JP" altLang="en-US" dirty="0"/>
              <a:t>。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38313" y="4678857"/>
            <a:ext cx="6393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○○高校の魅力を題材に</a:t>
            </a:r>
            <a:r>
              <a:rPr kumimoji="1" lang="en-US" altLang="ja-JP" dirty="0"/>
              <a:t>YouTube</a:t>
            </a:r>
            <a:r>
              <a:rPr kumimoji="1" lang="ja-JP" altLang="en-US" dirty="0"/>
              <a:t>用の動画を作成していただき</a:t>
            </a:r>
            <a:r>
              <a:rPr kumimoji="1" lang="en-US" altLang="ja-JP" dirty="0"/>
              <a:t>YouTube</a:t>
            </a:r>
            <a:r>
              <a:rPr lang="ja-JP" altLang="en-US" dirty="0"/>
              <a:t>甲子園に応募します</a:t>
            </a:r>
            <a:r>
              <a:rPr kumimoji="1" lang="ja-JP" altLang="en-US" dirty="0"/>
              <a:t>。参加者は大会主催の</a:t>
            </a:r>
            <a:r>
              <a:rPr kumimoji="1" lang="en-US" altLang="ja-JP" dirty="0"/>
              <a:t>YouTube</a:t>
            </a:r>
            <a:r>
              <a:rPr kumimoji="1" lang="ja-JP" altLang="en-US" dirty="0"/>
              <a:t>に関する無料講座も受講することができます。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38313" y="6153485"/>
            <a:ext cx="6393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5</a:t>
            </a:r>
            <a:r>
              <a:rPr kumimoji="1" lang="ja-JP" altLang="en-US" dirty="0"/>
              <a:t>月</a:t>
            </a:r>
            <a:r>
              <a:rPr kumimoji="1" lang="en-US" altLang="ja-JP" dirty="0"/>
              <a:t>31</a:t>
            </a:r>
            <a:r>
              <a:rPr kumimoji="1" lang="ja-JP" altLang="en-US" dirty="0"/>
              <a:t>日までに申し込み用紙に記入し○○先生もしくは○○先生まで。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12375" y="7043731"/>
            <a:ext cx="3531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ＤＦ特太ゴシック体" panose="02010609010101010101" pitchFamily="1" charset="-128"/>
                <a:ea typeface="ＤＦ特太ゴシック体" panose="02010609010101010101" pitchFamily="1" charset="-128"/>
              </a:rPr>
              <a:t>YouTube</a:t>
            </a:r>
            <a:r>
              <a:rPr lang="ja-JP" altLang="en-US" dirty="0">
                <a:latin typeface="ＤＦ特太ゴシック体" panose="02010609010101010101" pitchFamily="1" charset="-128"/>
                <a:ea typeface="ＤＦ特太ゴシック体" panose="02010609010101010101" pitchFamily="1" charset="-128"/>
              </a:rPr>
              <a:t>甲子園の詳細はコチラ▼</a:t>
            </a:r>
            <a:endParaRPr kumimoji="1" lang="ja-JP" altLang="en-US" dirty="0">
              <a:latin typeface="ＤＦ特太ゴシック体" panose="02010609010101010101" pitchFamily="1" charset="-128"/>
              <a:ea typeface="ＤＦ特太ゴシック体" panose="02010609010101010101" pitchFamily="1" charset="-128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671" y="528705"/>
            <a:ext cx="4265766" cy="324044"/>
          </a:xfrm>
          <a:prstGeom prst="rect">
            <a:avLst/>
          </a:prstGeom>
        </p:spPr>
      </p:pic>
      <p:sp>
        <p:nvSpPr>
          <p:cNvPr id="25" name="テキスト ボックス 24"/>
          <p:cNvSpPr txBox="1"/>
          <p:nvPr/>
        </p:nvSpPr>
        <p:spPr>
          <a:xfrm>
            <a:off x="107577" y="2247698"/>
            <a:ext cx="63931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（例）</a:t>
            </a:r>
            <a:r>
              <a:rPr kumimoji="1" lang="en-US" altLang="ja-JP" sz="1600" dirty="0"/>
              <a:t>『YouTube</a:t>
            </a:r>
            <a:r>
              <a:rPr kumimoji="1" lang="ja-JP" altLang="en-US" sz="1600" dirty="0"/>
              <a:t>をやってみたい</a:t>
            </a:r>
            <a:r>
              <a:rPr kumimoji="1" lang="en-US" altLang="ja-JP" sz="1600" dirty="0"/>
              <a:t>』『</a:t>
            </a:r>
            <a:r>
              <a:rPr kumimoji="1" lang="ja-JP" altLang="en-US" sz="1600" dirty="0"/>
              <a:t>動画編集が得意</a:t>
            </a:r>
            <a:r>
              <a:rPr kumimoji="1" lang="en-US" altLang="ja-JP" sz="1600" dirty="0"/>
              <a:t>』『</a:t>
            </a:r>
            <a:r>
              <a:rPr kumimoji="1" lang="ja-JP" altLang="en-US" sz="1600" dirty="0"/>
              <a:t>企画を考えてみたい</a:t>
            </a:r>
            <a:r>
              <a:rPr kumimoji="1" lang="en-US" altLang="ja-JP" sz="1600" dirty="0"/>
              <a:t>』</a:t>
            </a:r>
            <a:r>
              <a:rPr kumimoji="1" lang="ja-JP" altLang="en-US" sz="1600" dirty="0"/>
              <a:t>参加理由は何でも</a:t>
            </a:r>
            <a:r>
              <a:rPr kumimoji="1" lang="en-US" altLang="ja-JP" sz="1600" dirty="0"/>
              <a:t>OK</a:t>
            </a:r>
            <a:r>
              <a:rPr kumimoji="1" lang="ja-JP" altLang="en-US" sz="1600" dirty="0"/>
              <a:t>！生徒目線の学校の魅力を発信しましょう！</a:t>
            </a:r>
          </a:p>
        </p:txBody>
      </p:sp>
    </p:spTree>
    <p:extLst>
      <p:ext uri="{BB962C8B-B14F-4D97-AF65-F5344CB8AC3E}">
        <p14:creationId xmlns:p14="http://schemas.microsoft.com/office/powerpoint/2010/main" val="2257021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</TotalTime>
  <Words>148</Words>
  <Application>Microsoft Macintosh PowerPoint</Application>
  <PresentationFormat>A4 210 x 297 mm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ＤＦ特太ゴシック体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井上　翔太</dc:creator>
  <cp:lastModifiedBy>児玉 優平</cp:lastModifiedBy>
  <cp:revision>7</cp:revision>
  <dcterms:created xsi:type="dcterms:W3CDTF">2021-05-18T00:59:04Z</dcterms:created>
  <dcterms:modified xsi:type="dcterms:W3CDTF">2021-05-18T04:29:05Z</dcterms:modified>
</cp:coreProperties>
</file>